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0"/>
  </p:notesMasterIdLst>
  <p:sldIdLst>
    <p:sldId id="482" r:id="rId3"/>
    <p:sldId id="483" r:id="rId4"/>
    <p:sldId id="484" r:id="rId5"/>
    <p:sldId id="485" r:id="rId6"/>
    <p:sldId id="486" r:id="rId7"/>
    <p:sldId id="487" r:id="rId8"/>
    <p:sldId id="4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625655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B312E0-886D-471E-A8FF-D96F41F33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-23019"/>
            <a:ext cx="1143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 and Regular Expression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18702-A0B0-495A-872F-3E4BE195167A}"/>
              </a:ext>
            </a:extLst>
          </p:cNvPr>
          <p:cNvSpPr txBox="1"/>
          <p:nvPr/>
        </p:nvSpPr>
        <p:spPr>
          <a:xfrm>
            <a:off x="467545" y="1484784"/>
            <a:ext cx="7884972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 </a:t>
            </a:r>
            <a:r>
              <a:rPr lang="en-IN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Expression</a:t>
            </a:r>
            <a:r>
              <a:rPr lang="en-I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pattern that describes a set of strings that matches the pattern.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709BEB-FE97-46B4-88D9-76FB76D4C680}"/>
              </a:ext>
            </a:extLst>
          </p:cNvPr>
          <p:cNvSpPr txBox="1"/>
          <p:nvPr/>
        </p:nvSpPr>
        <p:spPr>
          <a:xfrm>
            <a:off x="467545" y="2797417"/>
            <a:ext cx="7884972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languages accepted by finite automata are </a:t>
            </a: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these languages are easily described by simple expressions called regular expressions. 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6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 and Regular Expression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4B3993-FF76-4885-9B62-CAF20C6C49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8724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80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 and Regular Expression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5D05F-02A3-49D7-B3C6-B6CFA6E4FACA}"/>
              </a:ext>
            </a:extLst>
          </p:cNvPr>
          <p:cNvSpPr txBox="1"/>
          <p:nvPr/>
        </p:nvSpPr>
        <p:spPr>
          <a:xfrm>
            <a:off x="611560" y="1412777"/>
            <a:ext cx="8424936" cy="4222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endParaRPr lang="en-I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∑={</a:t>
            </a: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is a regular expression 		(Rule 2)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is a regular expression			(Rule 3)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regular expression			(Rule 4)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is a regular expression 		            (Rule 5)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+ a 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regular expression	            (Rule 6)</a:t>
            </a:r>
          </a:p>
        </p:txBody>
      </p:sp>
    </p:spTree>
    <p:extLst>
      <p:ext uri="{BB962C8B-B14F-4D97-AF65-F5344CB8AC3E}">
        <p14:creationId xmlns:p14="http://schemas.microsoft.com/office/powerpoint/2010/main" val="381301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 and Regular Expression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58FD46-78D3-4391-8CBE-2D67555CF5E7}"/>
              </a:ext>
            </a:extLst>
          </p:cNvPr>
          <p:cNvSpPr txBox="1"/>
          <p:nvPr/>
        </p:nvSpPr>
        <p:spPr>
          <a:xfrm>
            <a:off x="0" y="967943"/>
            <a:ext cx="9144000" cy="43350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n-IN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on Regular Expressions</a:t>
            </a:r>
            <a:endParaRPr lang="en-IN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regular expressions on following</a:t>
            </a:r>
          </a:p>
          <a:p>
            <a:pPr marL="457200" algn="just">
              <a:lnSpc>
                <a:spcPct val="107000"/>
              </a:lnSpc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</a:t>
            </a:r>
            <a:r>
              <a:rPr lang="en-IN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ending in b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{0,1} ending in 0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</a:t>
            </a:r>
            <a:r>
              <a:rPr lang="en-IN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starting with a and ending in b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</a:t>
            </a:r>
            <a:r>
              <a:rPr lang="en-IN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having bb as a substring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</a:t>
            </a:r>
            <a:r>
              <a:rPr lang="en-IN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ending in abb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n-IN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language consists of all the words (or strings) over {0,1} ending in 10</a:t>
            </a:r>
          </a:p>
        </p:txBody>
      </p:sp>
    </p:spTree>
    <p:extLst>
      <p:ext uri="{BB962C8B-B14F-4D97-AF65-F5344CB8AC3E}">
        <p14:creationId xmlns:p14="http://schemas.microsoft.com/office/powerpoint/2010/main" val="17396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7884973" cy="684312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 Languages and Regular Expression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58FD46-78D3-4391-8CBE-2D67555CF5E7}"/>
              </a:ext>
            </a:extLst>
          </p:cNvPr>
          <p:cNvSpPr txBox="1"/>
          <p:nvPr/>
        </p:nvSpPr>
        <p:spPr>
          <a:xfrm>
            <a:off x="0" y="967943"/>
            <a:ext cx="9144000" cy="445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en-IN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on Regular Expressions</a:t>
            </a:r>
            <a:endParaRPr lang="en-IN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420D55-E4B6-4C7D-896D-87C7B5A938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31913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F6E90D-BA1F-4BBE-8986-AD48E42A88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1" y="3810206"/>
            <a:ext cx="8387248" cy="1993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450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760907-AE98-431D-BA9B-01FC7FE2F5AC}"/>
              </a:ext>
            </a:extLst>
          </p:cNvPr>
          <p:cNvSpPr txBox="1"/>
          <p:nvPr/>
        </p:nvSpPr>
        <p:spPr>
          <a:xfrm>
            <a:off x="467544" y="307777"/>
            <a:ext cx="5585428" cy="499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Identities for Regular Expressions</a:t>
            </a:r>
            <a:endParaRPr lang="en-IN" sz="2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7E94580-4A24-489B-9DE5-B097B26249C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3331"/>
            <a:ext cx="7776864" cy="4305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196393C-95A0-481C-98FA-B3FD47DAF0E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021601"/>
            <a:ext cx="6120680" cy="913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64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760907-AE98-431D-BA9B-01FC7FE2F5AC}"/>
              </a:ext>
            </a:extLst>
          </p:cNvPr>
          <p:cNvSpPr txBox="1"/>
          <p:nvPr/>
        </p:nvSpPr>
        <p:spPr>
          <a:xfrm>
            <a:off x="1261538" y="113557"/>
            <a:ext cx="5585428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Arden’s Theorem</a:t>
            </a:r>
            <a:endParaRPr lang="en-IN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3E6F0A-F15E-4568-9729-05016B97F8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496944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50319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474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Regular Languages and Regular Expression</vt:lpstr>
      <vt:lpstr>Regular Languages and Regular Expression</vt:lpstr>
      <vt:lpstr>Regular Languages and Regular Expression</vt:lpstr>
      <vt:lpstr>Regular Languages and Regular Expression</vt:lpstr>
      <vt:lpstr>Regular Languages and Regular Expression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134</cp:revision>
  <dcterms:created xsi:type="dcterms:W3CDTF">2019-07-11T08:42:48Z</dcterms:created>
  <dcterms:modified xsi:type="dcterms:W3CDTF">2021-05-30T14:50:43Z</dcterms:modified>
</cp:coreProperties>
</file>